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90" r:id="rId4"/>
    <p:sldId id="274" r:id="rId5"/>
    <p:sldId id="291" r:id="rId6"/>
    <p:sldId id="275" r:id="rId7"/>
    <p:sldId id="258" r:id="rId8"/>
    <p:sldId id="283" r:id="rId9"/>
    <p:sldId id="262" r:id="rId10"/>
    <p:sldId id="263" r:id="rId11"/>
    <p:sldId id="264" r:id="rId12"/>
    <p:sldId id="265" r:id="rId13"/>
    <p:sldId id="266" r:id="rId14"/>
    <p:sldId id="267" r:id="rId15"/>
    <p:sldId id="268" r:id="rId16"/>
    <p:sldId id="294" r:id="rId17"/>
    <p:sldId id="289" r:id="rId18"/>
    <p:sldId id="292" r:id="rId19"/>
    <p:sldId id="293" r:id="rId20"/>
    <p:sldId id="295" r:id="rId21"/>
    <p:sldId id="276" r:id="rId22"/>
    <p:sldId id="277" r:id="rId23"/>
    <p:sldId id="259" r:id="rId24"/>
    <p:sldId id="280" r:id="rId25"/>
    <p:sldId id="281" r:id="rId26"/>
    <p:sldId id="288" r:id="rId27"/>
    <p:sldId id="269" r:id="rId28"/>
    <p:sldId id="278" r:id="rId29"/>
    <p:sldId id="286" r:id="rId30"/>
    <p:sldId id="279" r:id="rId31"/>
    <p:sldId id="260" r:id="rId32"/>
    <p:sldId id="270" r:id="rId33"/>
    <p:sldId id="282" r:id="rId34"/>
    <p:sldId id="271" r:id="rId35"/>
    <p:sldId id="272" r:id="rId36"/>
    <p:sldId id="261" r:id="rId37"/>
    <p:sldId id="284" r:id="rId38"/>
    <p:sldId id="285" r:id="rId39"/>
    <p:sldId id="273"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74"/>
            <p14:sldId id="291"/>
            <p14:sldId id="275"/>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 id="260"/>
            <p14:sldId id="270"/>
            <p14:sldId id="282"/>
            <p14:sldId id="271"/>
            <p14:sldId id="272"/>
            <p14:sldId id="261"/>
            <p14:sldId id="284"/>
            <p14:sldId id="285"/>
            <p14:sldId id="273"/>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autoAdjust="0"/>
    <p:restoredTop sz="81422" autoAdjust="0"/>
  </p:normalViewPr>
  <p:slideViewPr>
    <p:cSldViewPr snapToGrid="0">
      <p:cViewPr>
        <p:scale>
          <a:sx n="75" d="100"/>
          <a:sy n="75" d="100"/>
        </p:scale>
        <p:origin x="1613"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a:t>
            </a:r>
            <a:r>
              <a:rPr lang="en-US" sz="1800" b="1" i="0" dirty="0">
                <a:solidFill>
                  <a:srgbClr val="000000"/>
                </a:solidFill>
                <a:effectLst/>
                <a:latin typeface="LinLibertineT"/>
              </a:rPr>
              <a:t>videos</a:t>
            </a:r>
            <a:r>
              <a:rPr lang="en-US" sz="1800" b="0" i="0" dirty="0">
                <a:solidFill>
                  <a:srgbClr val="000000"/>
                </a:solidFill>
                <a:effectLst/>
                <a:latin typeface="LinLibertineT"/>
              </a:rPr>
              <a:t>? idk</a:t>
            </a:r>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p>
          <a:p>
            <a:endParaRPr lang="en-US" dirty="0"/>
          </a:p>
          <a:p>
            <a:r>
              <a:rPr lang="en-US" dirty="0"/>
              <a:t>(The objective of the competition is to generate PCG levels using prompts)!</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71296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92814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22.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4.png"/><Relationship Id="rId4" Type="http://schemas.openxmlformats.org/officeDocument/2006/relationships/image" Target="../media/image23.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diagramDrawing" Target="../diagrams/drawing9.xml"/><Relationship Id="rId5" Type="http://schemas.openxmlformats.org/officeDocument/2006/relationships/image" Target="../media/image26.png"/><Relationship Id="rId10" Type="http://schemas.openxmlformats.org/officeDocument/2006/relationships/diagramColors" Target="../diagrams/colors9.xml"/><Relationship Id="rId4" Type="http://schemas.openxmlformats.org/officeDocument/2006/relationships/image" Target="../media/image25.png"/><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43.gif"/><Relationship Id="rId4" Type="http://schemas.openxmlformats.org/officeDocument/2006/relationships/image" Target="../media/image12.jpeg"/><Relationship Id="rId9" Type="http://schemas.openxmlformats.org/officeDocument/2006/relationships/image" Target="../media/image16.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21.png"/><Relationship Id="rId5" Type="http://schemas.openxmlformats.org/officeDocument/2006/relationships/diagramData" Target="../diagrams/data2.xml"/><Relationship Id="rId10" Type="http://schemas.openxmlformats.org/officeDocument/2006/relationships/image" Target="../media/image20.png"/><Relationship Id="rId4" Type="http://schemas.openxmlformats.org/officeDocument/2006/relationships/image" Target="../media/image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184401"/>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185698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5"/>
            <a:ext cx="665480" cy="1909740"/>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 are reconceptualizing existing paradigms to include pre-trained generative models</a:t>
            </a:r>
          </a:p>
          <a:p>
            <a:pPr lvl="2"/>
            <a:r>
              <a:rPr lang="en-US" dirty="0">
                <a:latin typeface="Bahnschrift SemiBold Condensed" panose="020B0502040204020203" pitchFamily="34" charset="0"/>
              </a:rPr>
              <a:t>vision-language models for generating images</a:t>
            </a:r>
          </a:p>
          <a:p>
            <a:pPr lvl="2"/>
            <a:r>
              <a:rPr lang="en-US" dirty="0">
                <a:latin typeface="Bahnschrift SemiBold Condensed" panose="020B0502040204020203" pitchFamily="34" charset="0"/>
              </a:rPr>
              <a:t>audio-text models for generating audio</a:t>
            </a:r>
          </a:p>
          <a:p>
            <a:pPr lvl="2"/>
            <a:r>
              <a:rPr lang="en-US" dirty="0">
                <a:latin typeface="Bahnschrift SemiBold Condensed" panose="020B0502040204020203" pitchFamily="34" charset="0"/>
              </a:rPr>
              <a:t>optimization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 </a:t>
            </a:r>
          </a:p>
          <a:p>
            <a:pPr lvl="1"/>
            <a:r>
              <a:rPr lang="en-US" dirty="0">
                <a:latin typeface="Bahnschrift SemiBold Condensed" panose="020B0502040204020203" pitchFamily="34" charset="0"/>
              </a:rPr>
              <a:t>Evolving prompts</a:t>
            </a:r>
          </a:p>
          <a:p>
            <a:pPr lvl="2"/>
            <a:r>
              <a:rPr lang="en-US" dirty="0">
                <a:latin typeface="Bahnschrift SemiBold Condensed" panose="020B0502040204020203" pitchFamily="34" charset="0"/>
              </a:rPr>
              <a:t> left for the future works because couldn’t be done efficiently in the current competition setting</a:t>
            </a:r>
          </a:p>
        </p:txBody>
      </p:sp>
    </p:spTree>
    <p:extLst>
      <p:ext uri="{BB962C8B-B14F-4D97-AF65-F5344CB8AC3E}">
        <p14:creationId xmlns:p14="http://schemas.microsoft.com/office/powerpoint/2010/main" val="178691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8860</TotalTime>
  <Words>4185</Words>
  <Application>Microsoft Office PowerPoint</Application>
  <PresentationFormat>Widescreen</PresentationFormat>
  <Paragraphs>384</Paragraphs>
  <Slides>40</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Introduction</vt:lpstr>
      <vt:lpstr>Introduction</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31</cp:revision>
  <dcterms:created xsi:type="dcterms:W3CDTF">2024-05-07T15:35:29Z</dcterms:created>
  <dcterms:modified xsi:type="dcterms:W3CDTF">2024-05-13T19:15:38Z</dcterms:modified>
</cp:coreProperties>
</file>